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A3F5AB-A5AD-4874-95CB-CE846F7FDC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CDDAD68-C07D-4FFF-87D6-A1946A2719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02E69C-25D1-4E77-96ED-89F374F10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4F36D8-C6F1-4E90-B1AB-8D8DA6395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D9F86F-5346-4C0D-897B-94CBBD28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85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26988E-DCA4-4982-91FF-17F08E3CB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108B966-A07C-4DCA-900C-F11B0CBFA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EB9E81-A79A-4FFA-A217-01EA27C97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111178-C7CE-48D3-A94E-6EE01067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EF5E0F-5DF7-4A13-9903-733CBD73C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68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0838B8A-8C98-4DA0-955F-A10EB28C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9E3AE6-8E07-41F8-BEFA-CD212F757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4652F5-4C18-44E4-86B2-3A43441D6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763D20-55D7-43E7-8830-87B49638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CEB837-DA3F-4E90-B0DA-644D07C77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28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BA34C4-AB88-4ACE-9161-6665A9FE6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2F4F05-BE7F-4C61-BFB6-F1326E7D9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A66447-A39B-4586-8851-0DB37C49C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2B5D49-2130-4FAC-9668-22B183E95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38E6F6-68BC-4C6A-B567-64555A1D2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29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383584-7EE1-4965-890B-C7A591BFF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80D9BB-038C-48BC-BF07-0C4145CB7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EE3C60-DC5F-4EA5-9DAD-26AFCB31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AA2A27-04BF-419F-BC56-F7F0D47CD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F28958-A518-48B1-9CBE-5BC83D3A4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17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D92455-5CE5-4148-B945-A4E98B3DA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1001FB-BD75-4ABF-8BD9-A7978C1A83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6DE7031-D6B3-44CC-BE1C-1A3C4D034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60C00AB-DD17-47FA-9E8A-9725BF6EA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F1BA67A-A55A-44D7-A67F-1E351BA49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0205D1-A551-499E-9AD4-A5694082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7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B152E1-6B79-41B8-9096-36CE9F5B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03D47F-D57B-4655-A863-0EF566EB3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414786-EA41-4EDE-B842-AFAC2BA73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EFC97B4-F196-400F-8EBB-6BD3B3B713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19460C4-C98A-4476-AB6E-A0657422A6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BBD0154-5910-49A1-9901-2BBC94A9B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2C207BE-0B46-4E2B-A1E6-E07D54A1B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9D83305-2703-4A26-B13E-6882AE9F5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67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DB96FA-20FD-4A99-8C15-DF7DC4FEB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10198F6-AEA2-430E-9804-68601A230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7CF9A26-C1D6-4B45-83E3-B23678D31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6E2EE14-F8D2-4196-92B8-82723BF7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13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E28A258-AB28-4E94-8315-D6DEDA8E3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A5D077B-A52A-44FF-81A2-F59E398C9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7FE8847-9B95-472B-97CC-7354DD51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46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649CC9-FBF0-4120-AE63-044E6B3DC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5DADE3-A668-43B3-89EE-909191C13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753A294-1053-4E74-B44A-809A442C8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A463FF-1D0A-448D-83D9-2BDCC1F6B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223E58E-17FE-4BE6-9B1C-684DB67B7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D0D0A55-CDD0-4F1A-B55E-EBCB3E1B6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60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EFC9CA-1755-4CCD-88B7-A8C75B054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4294F1-C134-4AB6-BB71-8FAD64078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257A5A3-B762-4D11-938C-C65CB3694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117B6B-4081-4515-A348-86215C72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89B2184-0C28-467D-92EB-5EAB509C2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13C978-4104-43E1-85ED-9DDA56461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09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B657BB0-3690-4217-9771-9E84FADAB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3DEC479-87C0-457D-96F5-FF3965766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4151E6-0141-4BB5-8A5F-D7885FC4C6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8B637-24FD-4645-A11C-CF70D1D05DB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9A4B5B-890B-4272-88AB-CFFD6E244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AB5927-65F4-458B-8E05-C6C14D9C4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C2BBE-4C85-4D67-A2A8-0ADC70CDA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85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5D5804-213D-423C-B4F3-9239EE46C5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这是我的测试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1B15E8B-7E69-4523-A2C9-CC9F02F846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69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AE64B3-489B-40B6-8A22-BBBAEDE5D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你好</a:t>
            </a:r>
            <a:r>
              <a:rPr lang="en-US" altLang="zh-CN" dirty="0" err="1"/>
              <a:t>jeecms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72507DB-5109-437A-A1AC-AD83E19A9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你好</a:t>
            </a:r>
            <a:r>
              <a:rPr lang="en-US" altLang="zh-CN" dirty="0" err="1"/>
              <a:t>jeecms</a:t>
            </a:r>
            <a:r>
              <a:rPr lang="zh-CN" altLang="en-US" dirty="0"/>
              <a:t>你好</a:t>
            </a:r>
            <a:r>
              <a:rPr lang="en-US" altLang="zh-CN" dirty="0" err="1"/>
              <a:t>jeecms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036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EC845-1454-4809-A432-38E5A5AA6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谢谢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F27A79-9D92-4428-B363-FC6F64CAB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52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宽屏</PresentationFormat>
  <Paragraphs>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这是我的测试</vt:lpstr>
      <vt:lpstr>你好jeecms</vt:lpstr>
      <vt:lpstr>谢谢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这是我的测试</dc:title>
  <dc:creator>xiao wu</dc:creator>
  <cp:lastModifiedBy>xiao wu</cp:lastModifiedBy>
  <cp:revision>4</cp:revision>
  <dcterms:created xsi:type="dcterms:W3CDTF">2019-05-20T07:25:23Z</dcterms:created>
  <dcterms:modified xsi:type="dcterms:W3CDTF">2019-05-20T07:27:04Z</dcterms:modified>
</cp:coreProperties>
</file>